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5" r:id="rId6"/>
    <p:sldId id="260" r:id="rId7"/>
    <p:sldId id="261" r:id="rId8"/>
    <p:sldId id="262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F:\v4-728px-Do-a-Cartwheel-Step-21-Version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959197">
            <a:off x="341279" y="1718181"/>
            <a:ext cx="7772400" cy="1199704"/>
          </a:xfrm>
        </p:spPr>
        <p:txBody>
          <a:bodyPr/>
          <a:lstStyle/>
          <a:p>
            <a:pPr algn="ctr"/>
            <a:r>
              <a:rPr lang="ar-IQ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العجلة البشرية (كارت ويل)</a:t>
            </a:r>
            <a:r>
              <a:rPr lang="ar-S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7170" name="Picture 2" descr="F:\cartwheel_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3429000"/>
          </a:xfrm>
          <a:prstGeom prst="rect">
            <a:avLst/>
          </a:prstGeom>
          <a:noFill/>
        </p:spPr>
      </p:pic>
      <p:pic>
        <p:nvPicPr>
          <p:cNvPr id="7171" name="Picture 3" descr="F:\غغغغ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</p:spPr>
      </p:pic>
      <p:pic>
        <p:nvPicPr>
          <p:cNvPr id="7172" name="Picture 4" descr="F:\cartwheel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643438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 descr="F:\cartwheel_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571877"/>
            <a:ext cx="9144000" cy="3286124"/>
          </a:xfrm>
          <a:prstGeom prst="rect">
            <a:avLst/>
          </a:prstGeom>
          <a:noFill/>
        </p:spPr>
      </p:pic>
      <p:pic>
        <p:nvPicPr>
          <p:cNvPr id="8195" name="Picture 3" descr="F:\v4-728px-Do-a-Cartwheel-Step-9-Version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571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1</a:t>
            </a:r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وقوف على الرأس – فتح الرجلين وضمها .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وقوف على اليدين مع فتح الرجلين .  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وقوف فتحا – الذراعان جانبا – مرجحة الجسم على الجانبين بالتبادل مع رفع الرجلين جانبا بالتبادل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وقوف فتحا – الذراعان جانبا – مرجحة الجسم جهة احد الجنبين لأخذ الاستعداد للحركة وعند الرجوع الوقوف على اليدين مع فتح الرجلين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الخطوات التعليمية </a:t>
            </a:r>
            <a:r>
              <a:rPr lang="ar-SA" dirty="0" smtClean="0"/>
              <a:t>: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357166"/>
            <a:ext cx="8543956" cy="5429288"/>
          </a:xfrm>
        </p:spPr>
        <p:txBody>
          <a:bodyPr>
            <a:normAutofit lnSpcReduction="10000"/>
          </a:bodyPr>
          <a:lstStyle/>
          <a:p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وقوف – الطعن أماما – ذراع عليا والأخرى أماما – وضع اليد القريبة من القدم الارتقاء على الأرض وعلى خط واحد مع القدمين .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عمل مرجحة بالرجل الحرة للوصول لوضع الوقوف فتحا .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7- الدفع بكف اليد القريبة من قدم الارتقاء للنزول فتحا .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8- أداء المهارة بالشكل النهائي .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9-أداء المهارة مقابل حائط والتكرار بأدائها على خط مستقيم .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14282" y="1481328"/>
            <a:ext cx="8715436" cy="4525963"/>
          </a:xfrm>
        </p:spPr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الجسم مفرود في جميع مراحل المهارة ( الذراعين – الجذع – الرجلين )لا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مرور الجسم بوضع الوقوف على اليدين فتحا .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</a:t>
            </a:r>
            <a:r>
              <a:rPr lang="ar-S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الراس</a:t>
            </a:r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في وضعها الطبيعي ( معكوس ) .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 تؤدي المهارة في خط مستقيم بدئا من البداية وحتى النهاية .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مرجحة الرجل الحرة بشدة والدفع باليد التي تترك الأرض اخبرا يكون أقوى .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 </a:t>
            </a:r>
            <a:r>
              <a:rPr lang="ar-SA" dirty="0" smtClean="0"/>
              <a:t>النواحي الفنية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1- عدم فرد الجسم ووجود بعض الزوايا فيه . </a:t>
            </a:r>
            <a:endParaRPr lang="en-US" sz="4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2- وضع اليد لا يكون على خط مستقيم مع القدمين . </a:t>
            </a:r>
            <a:endParaRPr lang="en-US" sz="4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3- المسافة بين اليدين كبيرة . </a:t>
            </a:r>
            <a:endParaRPr lang="en-US" sz="4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4- الرأس مثنية وليست في وضعها الطبيعي </a:t>
            </a:r>
            <a:r>
              <a:rPr lang="ar-IQ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</a:t>
            </a: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( </a:t>
            </a:r>
            <a:r>
              <a:rPr lang="ar-SA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معكوس ) .</a:t>
            </a:r>
            <a:endParaRPr lang="en-US" sz="4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الأخطاء الشائعة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2052" name="Picture 4" descr="F:\v4-728px-Do-a-Cartwheel-Step-13-Version-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v4-728px-Do-a-Cartwheel-Step-16-Version-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F:\v4-728px-Do-a-Cartwheel-Step-17-Version-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artwhee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236</Words>
  <Application>Microsoft Office PowerPoint</Application>
  <PresentationFormat>عرض على الشاشة (3:4)‏</PresentationFormat>
  <Paragraphs>23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ملتقى</vt:lpstr>
      <vt:lpstr>الشريحة 1</vt:lpstr>
      <vt:lpstr>الخطوات التعليمية :</vt:lpstr>
      <vt:lpstr>الشريحة 3</vt:lpstr>
      <vt:lpstr> النواحي الفنية </vt:lpstr>
      <vt:lpstr> الأخطاء الشائعة </vt:lpstr>
      <vt:lpstr> صور توضيحيه للمهارة </vt:lpstr>
      <vt:lpstr>الشريحة 7</vt:lpstr>
      <vt:lpstr>الشريحة 8</vt:lpstr>
      <vt:lpstr>الشريحة 9</vt:lpstr>
      <vt:lpstr>الشريحة 10</vt:lpstr>
      <vt:lpstr>الشريحة 11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7</cp:revision>
  <dcterms:created xsi:type="dcterms:W3CDTF">2018-12-09T13:12:45Z</dcterms:created>
  <dcterms:modified xsi:type="dcterms:W3CDTF">2018-12-09T14:13:38Z</dcterms:modified>
</cp:coreProperties>
</file>